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0634" y="1967929"/>
            <a:ext cx="7766936" cy="164630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ЭЛЕКТРИЧЕСТВО СТАНОВИТСЯ ОПАСНЫМ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Сибири» - «Бурятэнерго»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Северобайкальский РЭС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«Байкальские электрические сети»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62" y="1782413"/>
            <a:ext cx="2347557" cy="472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31" y="266356"/>
            <a:ext cx="4544221" cy="6417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8670" y="266356"/>
            <a:ext cx="317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ПОСТОРОННИМ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ЗАПРЕЩЕН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8530" y="2792797"/>
            <a:ext cx="650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>
                <a:latin typeface="HeliosCondC-Bold"/>
              </a:rPr>
              <a:t>НЕ ВЛЕЗАЙ</a:t>
            </a:r>
          </a:p>
          <a:p>
            <a:r>
              <a:rPr lang="ru-RU" sz="600" b="1" dirty="0">
                <a:latin typeface="HeliosCondC-Bold"/>
              </a:rPr>
              <a:t>УБЬЕТ!</a:t>
            </a:r>
            <a:endParaRPr lang="ru-RU" sz="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8260" y="2792797"/>
            <a:ext cx="6919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СТОЙ!</a:t>
            </a:r>
          </a:p>
          <a:p>
            <a:r>
              <a:rPr lang="ru-RU" sz="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9329" y="1174083"/>
            <a:ext cx="3171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предупреждают человека об опасности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электрическим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984" y="4728689"/>
            <a:ext cx="2158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Пренебрегать ими, а тем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и срывать их - недопустимо.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41923" y="1097353"/>
            <a:ext cx="49707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обрыва проводов,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искрения, повреждения опор,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изоляторов, незакрытых или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повреждённых дверей трансформа-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торных подстанций или электрических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щитов, обнаружении сорванных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 и плакатов по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электробезопасности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 несчастных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не подходить к электроустановке и 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незамедлительно сообщить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или</a:t>
            </a:r>
          </a:p>
          <a:p>
            <a:r>
              <a:rPr lang="ru-RU" sz="6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по телефону 01.</a:t>
            </a:r>
            <a:endParaRPr lang="ru-RU" sz="6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6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1" y="74891"/>
            <a:ext cx="8888628" cy="6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2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19" y="65554"/>
            <a:ext cx="1183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ответьте на вопросы теста и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сложите цифры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стоящие перед выбранным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ответом. Если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128 баллов,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вы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нарушите правила электробезопасности и для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энергия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будет доброй!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611" y="711885"/>
            <a:ext cx="371526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видишь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оборванный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</a:t>
            </a:r>
          </a:p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 на земле или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провис, что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сделаешь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стану приближаться к нему на расстояние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 8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метров, отойду, позвоню по телефону 01 или сообщу об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взрослым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Попробую дотянуться до провода какой-нибудь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палкой, интересно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будет?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Позвоню своим друзьям и позову их посмотреть 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мою «находку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941" y="3245850"/>
            <a:ext cx="4102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залезать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опоры воздушных линий</a:t>
            </a:r>
            <a:endParaRPr lang="ru-RU" sz="1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заходить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территорию или</a:t>
            </a: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трансформаторных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очень хочется - то можно.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ни в коем случае.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 я же ничего не боюсь.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611" y="4751656"/>
            <a:ext cx="361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районе часто бывают грозы с громом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молнией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Осторожно! Электрическое напряжение.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Стрелочка указывает – здесь под землей находится клад.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26" y="4751656"/>
            <a:ext cx="1015500" cy="7239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45016" y="792749"/>
            <a:ext cx="7349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решили по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рыбачить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друзьями, какое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нельзя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для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ловли 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проводами линии электропередачи.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прошлый раз ничего не поймали.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поблизости нет рыбаков.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5016" y="1827721"/>
            <a:ext cx="75046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идешь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рыбалку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удочкой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 и проходишь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проводами воздушных линий</a:t>
            </a:r>
            <a:endParaRPr lang="ru-RU" sz="1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ты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сделаешь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забудешь поднять удочку повыше и проверить, достает ли она до проводов.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станешь менять, как лежала удочка на плече, так пускай и лежит.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Опустишь удочку параллельно земле, чтобы ни в коем случае не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приблизилась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5016" y="3013087"/>
            <a:ext cx="7468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залезать на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деревья, в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ветвях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провода воздушных линий электропередачи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Небезопасно. С высокого дерева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-очень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больно падать.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электропровода или нет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значения.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Залезать на такие деревья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опасно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можно получить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удар электротоком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3847" y="4198453"/>
            <a:ext cx="71092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закончил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электроприбором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отключаешь прибор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сети: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 дергая руками за провод, 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техникой не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церемониться.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Придерживая розетку,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вынимаешь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вилку электроприбора.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Прихватив металлические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 начинаешь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подковыривать ими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вилку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розетке, чтобы не застревала.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87329" y="5368004"/>
            <a:ext cx="73069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трогать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изолированные 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вилки</a:t>
            </a:r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розетки мокрыми руками?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 заодно и пыль вытрется.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Можно, какая разница, какими руками трогать?</a:t>
            </a:r>
          </a:p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27)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 это смертельно опасно.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3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7264" y="1473368"/>
            <a:ext cx="51759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Девчонки и мальчишки,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родители,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правила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будьте очень бдительны!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408" y="5295397"/>
            <a:ext cx="9163919" cy="921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835" y="1157875"/>
            <a:ext cx="4772851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48" y="230659"/>
            <a:ext cx="4333325" cy="6119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4357" y="378938"/>
            <a:ext cx="3797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Девчонки и мальчишки,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их родители,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наши правила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будьте очень бдительны!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4357" y="3640492"/>
            <a:ext cx="4382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правила электробезопасности</a:t>
            </a:r>
          </a:p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помогут наши герои</a:t>
            </a:r>
          </a:p>
          <a:p>
            <a:r>
              <a:rPr lang="ru-RU" sz="4400" i="1" dirty="0" err="1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Электроша</a:t>
            </a:r>
            <a:r>
              <a:rPr lang="ru-RU" sz="4400" i="1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i="1" dirty="0" err="1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ЛЭПчик</a:t>
            </a:r>
            <a:r>
              <a:rPr lang="ru-RU" sz="4000" i="1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7682" y="592949"/>
            <a:ext cx="6656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заняла настолько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прочное место в нашей жизни,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сейчас обойтись без нее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невозможно.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наш незаменимый помощник.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7681" y="2717162"/>
            <a:ext cx="66561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оказывая огромную помощь людям,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таит в себе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смертельную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для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 или пренебрегает правилами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электробезопасности, не умеет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бытовыми электроприборами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вблизи</a:t>
            </a:r>
          </a:p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энергообъектов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13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67" y="148281"/>
            <a:ext cx="4491723" cy="63434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7720" y="223894"/>
            <a:ext cx="4143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ТОКА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8765" y="148281"/>
            <a:ext cx="692000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для жизни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представляют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электроустановки любого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напряжения, 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все бытовые приборы, окружающие нас в повседневной жизни.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коснувшись токоведущих частей электроустановок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неизолированных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проводов, находящихся под напряжением, оказывается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электрическую цепь. Под воздействием напряжения через его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протекает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ток, который нарушает нормальную работу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чего возникают судороги, прекращается дыхание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останавливается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сердце. При перегреве отдельных участков тела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ожоги. Человек погибает или становится инвалидом.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приборы, которыми вы пользуетесь дома и в школе,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сети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подстанции, мимо которых вы проходите во дворе, на улице или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поле, при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нормальной работе безопасны.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при различных повреждениях изоляции, обрыве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проводов, подъеме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опоры, проникновении на территорию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подстанций возникает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угроза для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0876" y="1569811"/>
            <a:ext cx="40365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 кажется, что беда может произойти с </a:t>
            </a:r>
            <a:r>
              <a:rPr lang="ru-RU" sz="2000" dirty="0" smtClean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</a:t>
            </a:r>
          </a:p>
          <a:p>
            <a:r>
              <a:rPr lang="ru-RU" sz="2000" dirty="0" smtClean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угодно, только не с нами. Это обманчивое впечатление!</a:t>
            </a:r>
          </a:p>
          <a:p>
            <a:r>
              <a:rPr lang="ru-RU" sz="2000" dirty="0" smtClean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000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осторожны ребята</a:t>
            </a:r>
            <a:r>
              <a:rPr lang="ru-RU" sz="2000" dirty="0" smtClean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solidFill>
                <a:srgbClr val="6842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8584" y="5428905"/>
            <a:ext cx="2767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свою жизнь</a:t>
            </a:r>
          </a:p>
          <a:p>
            <a:r>
              <a:rPr lang="ru-RU" sz="2000" dirty="0">
                <a:solidFill>
                  <a:srgbClr val="6842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жизнь своих друзей!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3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" y="96093"/>
            <a:ext cx="4662838" cy="65851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129" y="267041"/>
            <a:ext cx="4662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обращения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электрическими приборами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0544" y="178471"/>
            <a:ext cx="68249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Очень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выключателями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штепсельными розетками, вилками, кнопками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звонков 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разбитыми крышками, а также бытовыми приборами 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поврежденными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обуглившимися и перекрученными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 не должны проходить мимо подобных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фактов.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сообщайте взрослым 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повреждениях!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Необходимо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бытовые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переносные светильники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только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пользования в помещениях с сухими и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токонепроводящими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полами и вдали от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металлических труб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конструкций, имеющих связь с землёй.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ванных комнатах и на балконах, помещениях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бетонными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полами опасно пользоваться феном,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переносными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электроинструментами, утюгами,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электрочайниками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настольными лампами.</a:t>
            </a: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Нельзя включать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стоящие на земле электроприборы,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хороший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 электричества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при каких-либо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неисправностях прибора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может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оказаться под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 электрического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4837" y="1467370"/>
            <a:ext cx="3723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должны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электролампы и предохранители, производить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электропроводки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бытовых приборов. Пусть это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сделают старшие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специалист-электрик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4350" y="3388662"/>
            <a:ext cx="29161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браться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провода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электроприборов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тянуть за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провод вилку из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розетки,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открывать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крышки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выключателей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штепсельных розеток.</a:t>
            </a:r>
          </a:p>
        </p:txBody>
      </p:sp>
    </p:spTree>
    <p:extLst>
      <p:ext uri="{BB962C8B-B14F-4D97-AF65-F5344CB8AC3E}">
        <p14:creationId xmlns:p14="http://schemas.microsoft.com/office/powerpoint/2010/main" val="211707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" y="350963"/>
            <a:ext cx="4469814" cy="62278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6163" y="350963"/>
            <a:ext cx="3369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посторонних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смертельно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5657" y="1587428"/>
            <a:ext cx="396818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воздушные и кабельные линии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подстанции, трансформаторные подстанции, распределительные пункты.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4656" y="322294"/>
            <a:ext cx="71784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линии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35,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киловольт передают электроэнергию в города и поселки.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кабельные линии электропередачи напряжением 6, 10 киловольт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электроснабжение внутри городов и сельских населенных пунктов.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 напряжением 380 вольт обеспечивают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электроэнергией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многоквартирные жилые дома, 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вольт отдельные квартиры.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делятся на подстанции высокого класса напряжения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- 35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киловольт и выше и трансформаторные подстанции напряжением 6, 10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киловольт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Подстанции предназначены для понижения напряжения в сети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 и для распределения электроэнергии. Трансформаторные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подстанции расположены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населенном пункте и в силу их повсеместности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для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4656" y="5427866"/>
            <a:ext cx="7178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несут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реальную опасность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жизни!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случаев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электротравматизма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сохранения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соблюдайте правила поведения вблизи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энергообъектов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127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22" y="83235"/>
            <a:ext cx="4614217" cy="6516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5700" y="253999"/>
            <a:ext cx="3599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ОБОРВАННЫННЫЙ ПРОВОД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ТАИТ ОПАСНОСТЬ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4301" y="3110639"/>
            <a:ext cx="1339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метров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468" y="3500956"/>
            <a:ext cx="48360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опасность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таит в себе оборванный провод,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лежащий 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 Даже после обрыва он может находиться под напряжением.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 при этом начинает «стекать» в землю, и участок земли вокруг провода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электрическим потенциалом, причем, чем дальше от точки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провода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землей, тем меньше потенциал.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9838" y="189471"/>
            <a:ext cx="689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человек будет проходить по такому участку, его ноги за счет шага могут оказаться на различном удалении от точки замыкания провода на землю, а значит, под разными электрическими потенциалами. Разность потенциалов создает «шаговое напряжение».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89838" y="1617897"/>
            <a:ext cx="70021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увидев оборванный провод, лежащий на земле, ни в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коем случае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нему на расстояние ближе 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метров.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Попавшему в зону «шагового напряжения» нельзя отрывать подошвы от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земли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Передвигаться следует в сторону удаления от провода «гусиным шагом»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-пятка шагающей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ноги, не отрываясь от земли, приставляется к носку другой ноги.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5392" y="4251451"/>
            <a:ext cx="68295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избежать беды нужно твердо помнить: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прикасаться к провисшим и оборванным проводам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воздушных линий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электропередачи,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радиотрансляции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связи;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проходя вблизи воздушных линий электропередачи, необходимо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вашем пути нет провисших и оборванных проводов.</a:t>
            </a:r>
          </a:p>
        </p:txBody>
      </p:sp>
    </p:spTree>
    <p:extLst>
      <p:ext uri="{BB962C8B-B14F-4D97-AF65-F5344CB8AC3E}">
        <p14:creationId xmlns:p14="http://schemas.microsoft.com/office/powerpoint/2010/main" val="71662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4" y="131806"/>
            <a:ext cx="4550054" cy="64258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74" y="1173203"/>
            <a:ext cx="3772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энергообъекты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место для детских игр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820" y="2255386"/>
            <a:ext cx="304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печальным последствиям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воздушных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 электропередачи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трансформаторных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подстанций, а нередко лихачество отдельных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ребят, которые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озорства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совершают необдуманные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07458" y="131806"/>
            <a:ext cx="68950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запрещается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делать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набросы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провода ВЛ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запускать «воздушного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змея» вблизи них;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влезать на опоры ВЛ, приставлять 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лестницы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предметы;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проникать за ограждение, внутрь или 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крышу трансформаторных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подстанций;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открывать дверцы электрических щитков;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залезать на крыши домов 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сооружений, 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деревья, если вблизи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линии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06312" y="36809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знать,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попасть под напряжение можно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касаясь токоведущих частей,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только приблизившись к ним. </a:t>
            </a:r>
            <a:endParaRPr lang="ru-RU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Воздушный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промежуток между 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электроустановкой и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телом человека 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пробит током 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160364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3" y="135455"/>
            <a:ext cx="4638126" cy="6550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2238" y="503724"/>
            <a:ext cx="31715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превратился в беду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8717" y="1762082"/>
            <a:ext cx="4151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Летом, отправляясь в поход, в лес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дачу опасно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останавливаться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отдых вблизи воздушных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36973" y="269844"/>
            <a:ext cx="4975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вблизи ВЛ устанавливать палатки, разводить костры,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причалы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лодок, удить рыбу.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1423" y="1945887"/>
            <a:ext cx="65326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опасность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провода воздушных линий, расположенные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кроне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деревьев или вблизи от них. Не прикасайтесь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деревьям и не раскачивайте их, особенно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сырую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проводником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тока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6247" y="3784471"/>
            <a:ext cx="63638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знать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фактически проводник.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стоя на земле и коснувшись любыми частями тела или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токопроводящими предметами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оголенного или поврежденного провода, человек включается в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цепь прохождения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электротока и у него остается мало шансов на жизнь. Помни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 с поднятым вверх удилищем под линиями электропередачи.</a:t>
            </a:r>
          </a:p>
        </p:txBody>
      </p:sp>
    </p:spTree>
    <p:extLst>
      <p:ext uri="{BB962C8B-B14F-4D97-AF65-F5344CB8AC3E}">
        <p14:creationId xmlns:p14="http://schemas.microsoft.com/office/powerpoint/2010/main" val="406280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26" y="107092"/>
            <a:ext cx="4666715" cy="65906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5762" y="107092"/>
            <a:ext cx="32786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СОВЕРШАЙТЕ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ПРОТИВОПРАВНЫЕ ДЕЙСТВИЯ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746" y="4644247"/>
            <a:ext cx="4201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посторонним лицам находиться 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электросетевых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3404" y="184082"/>
            <a:ext cx="6689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избежать беды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проникайте за ограждения подстанций.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сбивайте замки на дверях трансформаторных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подстанций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открывайте дверцы действующих электроустановок.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 самовольно какие-либо работы 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действующих электроустановках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3403" y="3213086"/>
            <a:ext cx="668912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приведение 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негодность объектов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электроэнергетики, </a:t>
            </a:r>
            <a:endParaRPr lang="ru-RU" sz="20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умышленное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кража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энергооборудования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серьезные уголовные преступления, которые караются 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лишением свободы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крупным денежным штрафом!</a:t>
            </a:r>
          </a:p>
        </p:txBody>
      </p:sp>
    </p:spTree>
    <p:extLst>
      <p:ext uri="{BB962C8B-B14F-4D97-AF65-F5344CB8AC3E}">
        <p14:creationId xmlns:p14="http://schemas.microsoft.com/office/powerpoint/2010/main" val="344527289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368</TotalTime>
  <Words>1744</Words>
  <Application>Microsoft Office PowerPoint</Application>
  <PresentationFormat>Произвольный</PresentationFormat>
  <Paragraphs>173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КОГДА ЭЛЕКТРИЧЕСТВО СТАНОВИТСЯ ОПАСНЫМ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ЭЛЕКТРИЧЕСВТО СТАНОВИТСЯ ОПАСНЫМ</dc:title>
  <dc:creator>Zverkova</dc:creator>
  <cp:lastModifiedBy>Коткина Маргарита Евгеньевна</cp:lastModifiedBy>
  <cp:revision>31</cp:revision>
  <dcterms:created xsi:type="dcterms:W3CDTF">2016-03-15T01:12:20Z</dcterms:created>
  <dcterms:modified xsi:type="dcterms:W3CDTF">2017-01-09T06:53:22Z</dcterms:modified>
</cp:coreProperties>
</file>