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-25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30634" y="1967929"/>
            <a:ext cx="7766936" cy="1646302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ЭЛЕКТРИЧЕСТВО СТАНОВИТСЯ ОПАСНЫМ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ПАО «МРСК Сибири» - «Бурятэнерго»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Северобайкальский РЭС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«Байкальские электрические сети»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362" y="1782413"/>
            <a:ext cx="2347557" cy="472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613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131" y="266356"/>
            <a:ext cx="4544221" cy="641761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08670" y="266356"/>
            <a:ext cx="31715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ПОСТОРОННИМ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 ЗАПРЕЩЕН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8530" y="2792797"/>
            <a:ext cx="65078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" b="1" dirty="0">
                <a:latin typeface="HeliosCondC-Bold"/>
              </a:rPr>
              <a:t>НЕ ВЛЕЗАЙ</a:t>
            </a:r>
          </a:p>
          <a:p>
            <a:r>
              <a:rPr lang="ru-RU" sz="600" b="1" dirty="0">
                <a:latin typeface="HeliosCondC-Bold"/>
              </a:rPr>
              <a:t>УБЬЕТ!</a:t>
            </a:r>
            <a:endParaRPr lang="ru-RU" sz="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888260" y="2792797"/>
            <a:ext cx="69197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СТОЙ!</a:t>
            </a:r>
          </a:p>
          <a:p>
            <a:r>
              <a:rPr lang="ru-RU" sz="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НАПРЯЖЕНИЕ</a:t>
            </a:r>
            <a:endParaRPr lang="ru-RU" sz="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39329" y="1174083"/>
            <a:ext cx="31715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Знаки предупреждают человека об опасности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поражения электрическим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током.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8984" y="4728689"/>
            <a:ext cx="215831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Пренебрегать ими, а тем более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снимать и срывать их - недопустимо.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41923" y="1097353"/>
            <a:ext cx="497070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обнаружении обрыва проводов,</a:t>
            </a:r>
          </a:p>
          <a:p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искрения, повреждения опор,</a:t>
            </a:r>
          </a:p>
          <a:p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изоляторов, незакрытых или</a:t>
            </a:r>
          </a:p>
          <a:p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повреждённых дверей трансформа-</a:t>
            </a:r>
          </a:p>
          <a:p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торных подстанций или электрических</a:t>
            </a:r>
          </a:p>
          <a:p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щитов, обнаружении сорванных</a:t>
            </a:r>
          </a:p>
          <a:p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знаков и плакатов по </a:t>
            </a:r>
            <a:r>
              <a:rPr lang="ru-RU" sz="2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электробезопасности</a:t>
            </a:r>
          </a:p>
          <a:p>
            <a:r>
              <a:rPr lang="ru-RU" sz="2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избежание несчастных </a:t>
            </a:r>
            <a:r>
              <a:rPr lang="ru-RU" sz="2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случаев не подходить к электроустановке и </a:t>
            </a:r>
            <a:endParaRPr lang="ru-RU" sz="20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незамедлительно сообщить</a:t>
            </a:r>
          </a:p>
          <a:p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взрослым или</a:t>
            </a:r>
          </a:p>
          <a:p>
            <a:r>
              <a:rPr lang="ru-RU" sz="6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позвонить по телефону 01.</a:t>
            </a:r>
            <a:endParaRPr lang="ru-RU" sz="60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468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891" y="74891"/>
            <a:ext cx="8888628" cy="660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824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6519" y="65554"/>
            <a:ext cx="11837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Дорогие ребята, ответьте на вопросы теста и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сложите цифры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стоящие перед выбранным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ответом. Если 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получилось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128 баллов, 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значит, вы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не 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нарушите правила электробезопасности и для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 энергия 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будет доброй!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63611" y="711885"/>
            <a:ext cx="3715265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ты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видишь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оборванный 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</a:t>
            </a:r>
          </a:p>
          <a:p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лежит на земле или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сильно провис, что 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сделаешь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стану приближаться к нему на расстояние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ближе 8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метров, отойду, позвоню по телефону 01 или сообщу об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этом взрослым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Попробую дотянуться до провода какой-нибудь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палкой, интересно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будет?</a:t>
            </a:r>
          </a:p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Позвоню своим друзьям и позову их посмотреть на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мою «находку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8941" y="3245850"/>
            <a:ext cx="410244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залезать 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опоры воздушных линий</a:t>
            </a:r>
            <a:endParaRPr lang="ru-RU" sz="1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электропередачи 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заходить 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территорию или</a:t>
            </a:r>
          </a:p>
          <a:p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внутрь трансформаторных 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станций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очень хочется - то можно.</a:t>
            </a:r>
          </a:p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ни в коем случае.</a:t>
            </a:r>
          </a:p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Можно, я же ничего не боюсь.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3611" y="4751656"/>
            <a:ext cx="36164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чем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 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этом районе часто бывают грозы с громом и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молнией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8)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Осторожно! Электрическое напряжение.</a:t>
            </a:r>
          </a:p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9)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Стрелочка указывает – здесь под землей находится клад.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1126" y="4751656"/>
            <a:ext cx="1015500" cy="7239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645016" y="792749"/>
            <a:ext cx="73492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решили по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рыбачить 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друзьями, какое 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нельзя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выбирать для 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ловли ?</a:t>
            </a:r>
          </a:p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13)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проводами линии электропередачи.</a:t>
            </a:r>
          </a:p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14)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в прошлый раз ничего не поймали.</a:t>
            </a:r>
          </a:p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15)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поблизости нет рыбаков.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5016" y="1827721"/>
            <a:ext cx="750467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идешь 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рыбалку 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удочкой 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плече и проходишь 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проводами воздушных линий</a:t>
            </a:r>
            <a:endParaRPr lang="ru-RU" sz="1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электропередачи 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Что ты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сделаешь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16)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забудешь поднять удочку повыше и проверить, достает ли она до проводов.</a:t>
            </a:r>
          </a:p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17)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Ничего не станешь менять, как лежала удочка на плече, так пускай и лежит.</a:t>
            </a:r>
          </a:p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18)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Опустишь удочку параллельно земле, чтобы ни в коем случае не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приблизилась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проводам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45016" y="3013087"/>
            <a:ext cx="746872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 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залезать на 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высокие деревья, в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ветвях 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которых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проходят провода воздушных линий электропередачи 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19)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Небезопасно. С высокого дерева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-очень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больно падать.</a:t>
            </a:r>
          </a:p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20)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Проходят электропровода или нет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-не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значения.</a:t>
            </a:r>
          </a:p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21)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Залезать на такие деревья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опасно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потому что можно получить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удар электротоком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73847" y="4198453"/>
            <a:ext cx="710925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закончил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пользоваться электроприбором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ты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отключаешь прибор 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сети:</a:t>
            </a:r>
          </a:p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22)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Резко дергая руками за провод, с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техникой не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надо церемониться.</a:t>
            </a:r>
          </a:p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23)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Придерживая розетку,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аккуратно вынимаешь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вилку электроприбора.</a:t>
            </a:r>
          </a:p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24)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Прихватив металлические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ножницы, начинаешь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подковыривать ими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вилку в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розетке, чтобы не застревала.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87329" y="5368004"/>
            <a:ext cx="730696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 трогать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электроприборы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изолированные 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провода ,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вилки</a:t>
            </a:r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розетки мокрыми руками?</a:t>
            </a:r>
          </a:p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25)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Можно, заодно и пыль вытрется.</a:t>
            </a:r>
          </a:p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26)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Можно, какая разница, какими руками трогать?</a:t>
            </a:r>
          </a:p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27)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Нельзя, это смертельно опасно.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438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67264" y="1473368"/>
            <a:ext cx="517591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Девчонки и мальчишки,</a:t>
            </a:r>
          </a:p>
          <a:p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их родители,</a:t>
            </a:r>
          </a:p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правила</a:t>
            </a:r>
          </a:p>
          <a:p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будьте очень бдительны!</a:t>
            </a:r>
            <a:endParaRPr lang="ru-RU" sz="32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35408" y="5295397"/>
            <a:ext cx="9163919" cy="9215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5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</a:t>
            </a:r>
            <a:r>
              <a:rPr lang="ru-RU" sz="5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</a:t>
            </a:r>
            <a:r>
              <a:rPr lang="ru-RU" sz="5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ВНИМАНИЕ</a:t>
            </a:r>
            <a:endParaRPr lang="ru-RU" sz="5400" b="1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3835" y="1157875"/>
            <a:ext cx="4772851" cy="302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970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048" y="230659"/>
            <a:ext cx="4333325" cy="611978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74357" y="378938"/>
            <a:ext cx="379764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Девчонки и мальчишки,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их родители,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Читайте наши правила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будьте очень бдительны!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74357" y="3640492"/>
            <a:ext cx="438252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правила электробезопасности</a:t>
            </a:r>
          </a:p>
          <a:p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вам помогут наши герои</a:t>
            </a:r>
          </a:p>
          <a:p>
            <a:r>
              <a:rPr lang="ru-RU" sz="4400" i="1" dirty="0" err="1">
                <a:solidFill>
                  <a:srgbClr val="6842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Электроша</a:t>
            </a:r>
            <a:r>
              <a:rPr lang="ru-RU" sz="4400" i="1" dirty="0">
                <a:solidFill>
                  <a:srgbClr val="6842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6842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4000" i="1" dirty="0" err="1">
                <a:solidFill>
                  <a:srgbClr val="6842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ЛЭПчик</a:t>
            </a:r>
            <a:r>
              <a:rPr lang="ru-RU" sz="4000" i="1" dirty="0">
                <a:solidFill>
                  <a:srgbClr val="6842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07682" y="592949"/>
            <a:ext cx="665617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Электроэнергия заняла настолько</a:t>
            </a: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прочное место в нашей жизни, </a:t>
            </a: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сейчас обойтись без нее </a:t>
            </a: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 невозможно.</a:t>
            </a: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Она наш незаменимый помощник.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07681" y="2717162"/>
            <a:ext cx="665617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Но, оказывая огромную помощь людям,</a:t>
            </a: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электроэнергия таит в себе</a:t>
            </a: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смертельную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опасность для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тех, </a:t>
            </a: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знает или пренебрегает правилами</a:t>
            </a: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электробезопасности, не умеет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обращаться</a:t>
            </a: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бытовыми электроприборами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нарушает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поведения вблизи</a:t>
            </a:r>
          </a:p>
          <a:p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энергообъектов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85131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367" y="148281"/>
            <a:ext cx="4491723" cy="634347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07720" y="223894"/>
            <a:ext cx="41436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БЕЗОПАСНОГО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ТОКА</a:t>
            </a:r>
          </a:p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58765" y="148281"/>
            <a:ext cx="6920007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Опасность для жизни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 представляют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электроустановки любого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напряжения, а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все бытовые приборы, окружающие нас в повседневной жизни.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Человек, коснувшись токоведущих частей электроустановок и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неизолированных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проводов, находящихся под напряжением, оказывается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включенным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электрическую цепь. Под воздействием напряжения через его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тело протекает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электрический ток, который нарушает нормальную работу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организма,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из-за чего возникают судороги, прекращается дыхание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останавливается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сердце. При перегреве отдельных участков тела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возникают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тяжелые ожоги. Человек погибает или становится инвалидом.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Электрические приборы, которыми вы пользуетесь дома и в школе,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электрические сети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подстанции, мимо которых вы проходите во дворе, на улице или в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поле, при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нормальной работе безопасны.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Однако, при различных повреждениях изоляции, обрыве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проводов, подъеме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опоры, проникновении на территорию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подстанций возникает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реальная угроза для жизни.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30876" y="1569811"/>
            <a:ext cx="40365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6842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Порой кажется, что беда может произойти с </a:t>
            </a:r>
            <a:r>
              <a:rPr lang="ru-RU" sz="2000" dirty="0" smtClean="0">
                <a:solidFill>
                  <a:srgbClr val="6842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</a:t>
            </a:r>
          </a:p>
          <a:p>
            <a:r>
              <a:rPr lang="ru-RU" sz="2000" dirty="0" smtClean="0">
                <a:solidFill>
                  <a:srgbClr val="6842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угодно, только не с нами. Это обманчивое впечатление!</a:t>
            </a:r>
          </a:p>
          <a:p>
            <a:r>
              <a:rPr lang="ru-RU" sz="2000" dirty="0" smtClean="0">
                <a:solidFill>
                  <a:srgbClr val="6842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</a:t>
            </a:r>
            <a:r>
              <a:rPr lang="ru-RU" sz="2000" dirty="0">
                <a:solidFill>
                  <a:srgbClr val="6842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осторожны ребята</a:t>
            </a:r>
            <a:r>
              <a:rPr lang="ru-RU" sz="2000" dirty="0" smtClean="0">
                <a:solidFill>
                  <a:srgbClr val="6842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000" dirty="0">
              <a:solidFill>
                <a:srgbClr val="6842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28584" y="5428905"/>
            <a:ext cx="27679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6842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Берегите свою жизнь</a:t>
            </a:r>
          </a:p>
          <a:p>
            <a:r>
              <a:rPr lang="ru-RU" sz="2000" dirty="0">
                <a:solidFill>
                  <a:srgbClr val="6842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жизнь своих друзей!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232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129" y="96093"/>
            <a:ext cx="4662838" cy="65851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0129" y="267041"/>
            <a:ext cx="46628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обращения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электрическими приборами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10544" y="178471"/>
            <a:ext cx="682493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Очень 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опасно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пользоваться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выключателями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штепсельными розетками, вилками, кнопками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звонков с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разбитыми крышками, а также бытовыми приборами с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поврежденными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обуглившимися и перекрученными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проводами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Вы не должны проходить мимо подобных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фактов.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Своевременно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сообщайте взрослым о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повреждениях!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Необходимо 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знать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бытовые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электроприборы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переносные светильники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предназначены только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пользования в помещениях с сухими и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токонепроводящими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полами и вдали от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металлических труб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конструкций, имеющих связь с землёй.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ванных комнатах и на балконах, помещениях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бетонными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полами опасно пользоваться феном,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переносными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электроинструментами, утюгами,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электрочайниками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настольными лампами.</a:t>
            </a:r>
          </a:p>
          <a:p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Нельзя включать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сеть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стоящие на земле электроприборы,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 как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 – хороший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проводник электричества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при каких-либо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неисправностях прибора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может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оказаться под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действием электрического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тока.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14837" y="1467370"/>
            <a:ext cx="372328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не должны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заменять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электролампы и предохранители, производить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электропроводки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бытовых приборов. Пусть это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сделают старшие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специалист-электрик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94350" y="3388662"/>
            <a:ext cx="2916193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браться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провода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электроприборов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руками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тянуть за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провод вилку из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розетки,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открывать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крышки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выключателей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штепсельных розеток.</a:t>
            </a:r>
          </a:p>
        </p:txBody>
      </p:sp>
    </p:spTree>
    <p:extLst>
      <p:ext uri="{BB962C8B-B14F-4D97-AF65-F5344CB8AC3E}">
        <p14:creationId xmlns:p14="http://schemas.microsoft.com/office/powerpoint/2010/main" val="2117072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843" y="350963"/>
            <a:ext cx="4469814" cy="622780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06163" y="350963"/>
            <a:ext cx="33692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посторонних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энергообъекты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смертельно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опасны!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5657" y="1587428"/>
            <a:ext cx="3968185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Энергообъекты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воздушные и кабельные линии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электропередачи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подстанции, трансформаторные подстанции, распределительные пункты.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14656" y="322294"/>
            <a:ext cx="717848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Воздушные линии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электропередачи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напряжением 35,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110 киловольт передают электроэнергию в города и поселки.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Воздушные 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кабельные линии электропередачи напряжением 6, 10 киловольт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отвечают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электроснабжение внутри городов и сельских населенных пунктов.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Линии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электропередачи напряжением 380 вольт обеспечивают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электроэнергией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многоквартирные жилые дома, а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220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вольт отдельные квартиры.</a:t>
            </a:r>
          </a:p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Подстанции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делятся на подстанции высокого класса напряжения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- 35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киловольт и выше и трансформаторные подстанции напряжением 6, 10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киловольт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Подстанции предназначены для понижения напряжения в сети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переменного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тока и для распределения электроэнергии. Трансформаторные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подстанции расположены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каждом населенном пункте и в силу их повсеместности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особую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опасность для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населения!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914656" y="5427866"/>
            <a:ext cx="71784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энергообъекты</a:t>
            </a:r>
            <a:r>
              <a:rPr 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несут </a:t>
            </a: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себе </a:t>
            </a:r>
            <a:r>
              <a:rPr 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реальную опасность </a:t>
            </a: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жизни!</a:t>
            </a:r>
          </a:p>
          <a:p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предотвращения случаев </a:t>
            </a:r>
            <a:r>
              <a:rPr lang="ru-RU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электротравматизма</a:t>
            </a:r>
            <a:r>
              <a:rPr 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сохранения </a:t>
            </a: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жизни </a:t>
            </a:r>
            <a:r>
              <a:rPr 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здоровья соблюдайте правила поведения вблизи </a:t>
            </a:r>
            <a:r>
              <a:rPr lang="ru-RU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энергообъектов</a:t>
            </a: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761277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322" y="83235"/>
            <a:ext cx="4614217" cy="651647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5700" y="253999"/>
            <a:ext cx="35998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ОБОРВАННЫННЫЙ ПРОВОД </a:t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ТАИТ ОПАСНОСТЬ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74301" y="3110639"/>
            <a:ext cx="13394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метров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7468" y="3500956"/>
            <a:ext cx="483607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Большую опасность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таит в себе оборванный провод,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лежащий на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земле. Даже после обрыва он может находиться под напряжением.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Электрический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ток при этом начинает «стекать» в землю, и участок земли вокруг провода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оказывается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электрическим потенциалом, причем, чем дальше от точки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контакта провода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землей, тем меньше потенциал.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189838" y="189471"/>
            <a:ext cx="689507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человек будет проходить по такому участку, его ноги за счет шага могут оказаться на различном удалении от точки замыкания провода на землю, а значит, под разными электрическими потенциалами. Разность потенциалов создает «шаговое напряжение».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89838" y="1617897"/>
            <a:ext cx="700216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Поэтому, увидев оборванный провод, лежащий на земле, ни в </a:t>
            </a:r>
            <a:r>
              <a:rPr lang="ru-RU" sz="2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коем случае 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приближайтесь к нему на расстояние ближе </a:t>
            </a:r>
            <a:endParaRPr lang="ru-RU" sz="2000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метров.</a:t>
            </a:r>
          </a:p>
          <a:p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Попавшему в зону «шагового напряжения» нельзя отрывать подошвы от </a:t>
            </a: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поверхности земли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Передвигаться следует в сторону удаления от провода «гусиным шагом» </a:t>
            </a: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-пятка шагающей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ноги, не отрываясь от земли, приставляется к носку другой ноги.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55392" y="4251451"/>
            <a:ext cx="68295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избежать беды нужно твердо помнить:</a:t>
            </a:r>
          </a:p>
          <a:p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нельзя прикасаться к провисшим и оборванным проводам </a:t>
            </a:r>
            <a:r>
              <a:rPr lang="ru-RU" sz="2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воздушных линий 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электропередачи, </a:t>
            </a:r>
            <a:r>
              <a:rPr lang="ru-RU" sz="2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радиотрансляции 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связи;</a:t>
            </a:r>
          </a:p>
          <a:p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проходя вблизи воздушных линий электропередачи, необходимо </a:t>
            </a:r>
            <a:r>
              <a:rPr lang="ru-RU" sz="2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убедиться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на вашем пути нет провисших и оборванных проводов.</a:t>
            </a:r>
          </a:p>
        </p:txBody>
      </p:sp>
    </p:spTree>
    <p:extLst>
      <p:ext uri="{BB962C8B-B14F-4D97-AF65-F5344CB8AC3E}">
        <p14:creationId xmlns:p14="http://schemas.microsoft.com/office/powerpoint/2010/main" val="716625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274" y="131806"/>
            <a:ext cx="4550054" cy="642585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1274" y="1173203"/>
            <a:ext cx="37729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энергообъекты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</a:p>
          <a:p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место для детских игр</a:t>
            </a:r>
            <a:endParaRPr lang="ru-RU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6820" y="2255386"/>
            <a:ext cx="3048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печальным последствиям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приводят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вблизи воздушных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линий электропередачи</a:t>
            </a:r>
          </a:p>
          <a:p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трансформаторных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подстанций, а нередко лихачество отдельных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ребят, которые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из-за озорства </a:t>
            </a: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совершают необдуманные</a:t>
            </a:r>
          </a:p>
          <a:p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поступки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07458" y="131806"/>
            <a:ext cx="6895071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Запомните,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категорически запрещается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делать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набросы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провода ВЛ и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запускать «воздушного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змея» вблизи них;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влезать на опоры ВЛ, приставлять к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ним лестницы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другие предметы;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проникать за ограждение, внутрь или на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крышу трансформаторных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подстанций;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открывать дверцы электрических щитков;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залезать на крыши домов и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сооружений, а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деревья, если вблизи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проходят линии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электропередачи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206312" y="3680928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 знать,</a:t>
            </a:r>
          </a:p>
          <a:p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попасть под напряжение можно</a:t>
            </a:r>
          </a:p>
          <a:p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не касаясь токоведущих частей,</a:t>
            </a:r>
          </a:p>
          <a:p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только приблизившись к ним. </a:t>
            </a:r>
            <a:endParaRPr lang="ru-RU" sz="20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Воздушный 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промежуток между </a:t>
            </a:r>
            <a:endParaRPr lang="ru-RU" sz="2000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электроустановкой и 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телом человека </a:t>
            </a:r>
            <a:endParaRPr lang="ru-RU" sz="2000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будет пробит током </a:t>
            </a:r>
          </a:p>
          <a:p>
            <a:r>
              <a:rPr lang="ru-RU" sz="2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высокого 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напряжения.</a:t>
            </a:r>
          </a:p>
        </p:txBody>
      </p:sp>
    </p:spTree>
    <p:extLst>
      <p:ext uri="{BB962C8B-B14F-4D97-AF65-F5344CB8AC3E}">
        <p14:creationId xmlns:p14="http://schemas.microsoft.com/office/powerpoint/2010/main" val="1603640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703" y="135455"/>
            <a:ext cx="4638126" cy="65502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32238" y="503724"/>
            <a:ext cx="317156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ОТДЫХ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превратился в беду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98717" y="1762082"/>
            <a:ext cx="41518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Летом, отправляясь в поход, в лес 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дачу опасно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останавливаться</a:t>
            </a: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отдых вблизи воздушных 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линий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электропередачи.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436973" y="269844"/>
            <a:ext cx="49756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Категорически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endParaRPr lang="ru-RU" sz="2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вблизи ВЛ устанавливать палатки, разводить костры,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делать причалы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лодок, удить рыбу.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81423" y="1945887"/>
            <a:ext cx="653260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Большую опасность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провода воздушных линий, расположенные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кроне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деревьев или вблизи от них. Не прикасайтесь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таким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деревьям и не раскачивайте их, особенно в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сырую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погоду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служат проводником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электрического тока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406247" y="3784471"/>
            <a:ext cx="636384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должен знать</a:t>
            </a:r>
            <a:r>
              <a:rPr lang="ru-RU" sz="2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земля – это фактически проводник.</a:t>
            </a:r>
          </a:p>
          <a:p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Поэтому, стоя на земле и коснувшись любыми частями тела или </a:t>
            </a:r>
            <a:r>
              <a:rPr lang="ru-RU" sz="2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токопроводящими предметами 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оголенного или поврежденного провода, человек включается в </a:t>
            </a:r>
            <a:r>
              <a:rPr lang="ru-RU" sz="2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цепь прохождения 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электротока и у него остается мало шансов на жизнь. Помни </a:t>
            </a:r>
            <a:r>
              <a:rPr lang="ru-RU" sz="2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этом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проходя с поднятым вверх удилищем под линиями электропередачи.</a:t>
            </a:r>
          </a:p>
        </p:txBody>
      </p:sp>
    </p:spTree>
    <p:extLst>
      <p:ext uri="{BB962C8B-B14F-4D97-AF65-F5344CB8AC3E}">
        <p14:creationId xmlns:p14="http://schemas.microsoft.com/office/powerpoint/2010/main" val="4062809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26" y="107092"/>
            <a:ext cx="4666715" cy="659061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15762" y="107092"/>
            <a:ext cx="32786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СОВЕРШАЙТЕ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ПРОТИВОПРАВНЫЕ ДЕЙСТВИЯ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0746" y="4644247"/>
            <a:ext cx="42012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Категорически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endParaRPr lang="ru-RU" sz="2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посторонним лицам находиться на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помещениях </a:t>
            </a: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электросетевых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13404" y="184082"/>
            <a:ext cx="668912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избежать беды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0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проникайте за ограждения подстанций.</a:t>
            </a:r>
          </a:p>
          <a:p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сбивайте замки на дверях трансформаторных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подстанций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открывайте дверцы действующих электроустановок.</a:t>
            </a:r>
          </a:p>
          <a:p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производите самовольно какие-либо работы в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действующих электроустановках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13403" y="3213086"/>
            <a:ext cx="6689125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 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том, что приведение </a:t>
            </a:r>
            <a:endParaRPr lang="ru-RU" sz="2000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негодность объектов 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электроэнергетики, </a:t>
            </a:r>
            <a:endParaRPr lang="ru-RU" sz="2000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умышленное 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повреждение </a:t>
            </a:r>
            <a:r>
              <a:rPr lang="ru-RU" sz="2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имущества, </a:t>
            </a:r>
          </a:p>
          <a:p>
            <a:r>
              <a:rPr lang="ru-RU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кража 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элементов </a:t>
            </a:r>
            <a:r>
              <a:rPr lang="ru-RU" sz="32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энергооборудования</a:t>
            </a:r>
            <a:r>
              <a:rPr lang="ru-RU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</a:p>
          <a:p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серьезные уголовные преступления, которые караются </a:t>
            </a:r>
            <a:r>
              <a:rPr lang="ru-RU" sz="2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лишением свободы 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крупным денежным штрафом!</a:t>
            </a:r>
          </a:p>
        </p:txBody>
      </p:sp>
    </p:spTree>
    <p:extLst>
      <p:ext uri="{BB962C8B-B14F-4D97-AF65-F5344CB8AC3E}">
        <p14:creationId xmlns:p14="http://schemas.microsoft.com/office/powerpoint/2010/main" val="3445272893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368</TotalTime>
  <Words>1744</Words>
  <Application>Microsoft Office PowerPoint</Application>
  <PresentationFormat>Произвольный</PresentationFormat>
  <Paragraphs>173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Грань</vt:lpstr>
      <vt:lpstr>КОГДА ЭЛЕКТРИЧЕСТВО СТАНОВИТСЯ ОПАСНЫМ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КОГДА ЭЛЕКТРИЧЕСВТО СТАНОВИТСЯ ОПАСНЫМ</dc:title>
  <dc:creator>Zverkova</dc:creator>
  <cp:lastModifiedBy>Коткина Маргарита Евгеньевна</cp:lastModifiedBy>
  <cp:revision>31</cp:revision>
  <dcterms:created xsi:type="dcterms:W3CDTF">2016-03-15T01:12:20Z</dcterms:created>
  <dcterms:modified xsi:type="dcterms:W3CDTF">2017-01-09T06:53:22Z</dcterms:modified>
</cp:coreProperties>
</file>